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60" r:id="rId4"/>
    <p:sldId id="259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71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1CCEF-4C18-43AA-9C5F-979FBDA25FEF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CA42E-5804-45F8-94CF-5FAAD6BB6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265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1D-7E9C-4390-892F-47406179B2F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96C3-6542-4B8A-98BC-3048893D2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71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1D-7E9C-4390-892F-47406179B2F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96C3-6542-4B8A-98BC-3048893D2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07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1D-7E9C-4390-892F-47406179B2F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96C3-6542-4B8A-98BC-3048893D2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59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1D-7E9C-4390-892F-47406179B2F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96C3-6542-4B8A-98BC-3048893D2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93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1D-7E9C-4390-892F-47406179B2F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96C3-6542-4B8A-98BC-3048893D2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10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1D-7E9C-4390-892F-47406179B2F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96C3-6542-4B8A-98BC-3048893D2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78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1D-7E9C-4390-892F-47406179B2F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96C3-6542-4B8A-98BC-3048893D2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1D-7E9C-4390-892F-47406179B2F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96C3-6542-4B8A-98BC-3048893D2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81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1D-7E9C-4390-892F-47406179B2F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96C3-6542-4B8A-98BC-3048893D2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39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1D-7E9C-4390-892F-47406179B2F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96C3-6542-4B8A-98BC-3048893D2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8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1D-7E9C-4390-892F-47406179B2F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96C3-6542-4B8A-98BC-3048893D2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15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261D-7E9C-4390-892F-47406179B2F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E96C3-6542-4B8A-98BC-3048893D2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93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dirty="0" smtClean="0"/>
              <a:t>Chemin à suivre pour accéder aux documents du projet d’école </a:t>
            </a:r>
            <a:br>
              <a:rPr lang="fr-FR" dirty="0" smtClean="0"/>
            </a:br>
            <a:r>
              <a:rPr lang="fr-FR" dirty="0" smtClean="0"/>
              <a:t>2018 --2021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Réunion de directeurs du 11/01/2018 salle du club jeunesse La Fontaine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359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0" y="1628800"/>
            <a:ext cx="9101050" cy="407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3131840" y="4725144"/>
            <a:ext cx="2016224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0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0956"/>
            <a:ext cx="8229600" cy="41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204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5" y="1772816"/>
            <a:ext cx="9068086" cy="369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2051720" y="5157192"/>
            <a:ext cx="3024336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715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00200"/>
            <a:ext cx="8208912" cy="498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3923928" y="5157192"/>
            <a:ext cx="1584176" cy="10801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175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177" y="1600200"/>
            <a:ext cx="690764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497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707088" cy="43691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231368" cy="604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cteur droit avec flèche 2"/>
          <p:cNvCxnSpPr/>
          <p:nvPr/>
        </p:nvCxnSpPr>
        <p:spPr>
          <a:xfrm flipH="1" flipV="1">
            <a:off x="1043608" y="5373216"/>
            <a:ext cx="2736304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31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67128" cy="65293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06" y="836712"/>
            <a:ext cx="8806865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246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707088" cy="43691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231368" cy="604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cteur droit avec flèche 2"/>
          <p:cNvCxnSpPr/>
          <p:nvPr/>
        </p:nvCxnSpPr>
        <p:spPr>
          <a:xfrm flipH="1" flipV="1">
            <a:off x="1475656" y="5229200"/>
            <a:ext cx="2736304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896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707088" cy="43691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655486" cy="5574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896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707088" cy="43691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231368" cy="604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cteur droit avec flèche 2"/>
          <p:cNvCxnSpPr/>
          <p:nvPr/>
        </p:nvCxnSpPr>
        <p:spPr>
          <a:xfrm flipH="1" flipV="1">
            <a:off x="1691680" y="5589240"/>
            <a:ext cx="252028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64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88" y="1600200"/>
            <a:ext cx="780142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515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707088" cy="43691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Bon projet d’école!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364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88" y="1600200"/>
            <a:ext cx="780142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 flipV="1">
            <a:off x="5796136" y="5805264"/>
            <a:ext cx="936104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8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29" y="1600200"/>
            <a:ext cx="741914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395536" y="4293096"/>
            <a:ext cx="792088" cy="10801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4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5" y="1772816"/>
            <a:ext cx="9068086" cy="369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2915816" y="4437112"/>
            <a:ext cx="2160240" cy="15121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91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35" y="1600200"/>
            <a:ext cx="779512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947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5" y="1772816"/>
            <a:ext cx="9068086" cy="369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2051720" y="4653136"/>
            <a:ext cx="3024336" cy="129614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715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79" y="1844824"/>
            <a:ext cx="9074194" cy="3692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47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Site DSDEN 77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5" y="1772816"/>
            <a:ext cx="9068086" cy="369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1835696" y="4869160"/>
            <a:ext cx="3240360" cy="10801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7153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82</Words>
  <Application>Microsoft Office PowerPoint</Application>
  <PresentationFormat>Affichage à l'écran (4:3)</PresentationFormat>
  <Paragraphs>23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Chemin à suivre pour accéder aux documents du projet d’école  2018 --2021</vt:lpstr>
      <vt:lpstr>Site DSDEN 77</vt:lpstr>
      <vt:lpstr>Site DSDEN 77</vt:lpstr>
      <vt:lpstr>Site DSDEN 77</vt:lpstr>
      <vt:lpstr>Site DSDEN 77</vt:lpstr>
      <vt:lpstr>Site DSDEN 77</vt:lpstr>
      <vt:lpstr>Site DSDEN 77</vt:lpstr>
      <vt:lpstr>Site DSDEN 77</vt:lpstr>
      <vt:lpstr>Site DSDEN 77</vt:lpstr>
      <vt:lpstr>Site DSDEN 77</vt:lpstr>
      <vt:lpstr>Site DSDEN 77</vt:lpstr>
      <vt:lpstr>Site DSDEN 77</vt:lpstr>
      <vt:lpstr>Site DSDEN 77</vt:lpstr>
      <vt:lpstr>Site DSDEN 77</vt:lpstr>
      <vt:lpstr>Site DSDEN 77</vt:lpstr>
      <vt:lpstr>Site DSDEN 77</vt:lpstr>
      <vt:lpstr>Site DSDEN 77</vt:lpstr>
      <vt:lpstr>Site DSDEN 77</vt:lpstr>
      <vt:lpstr>Site DSDEN 77</vt:lpstr>
      <vt:lpstr>Site DSDEN 77</vt:lpstr>
    </vt:vector>
  </TitlesOfParts>
  <Company>DSDEN77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Chemin à suivre pour accéder aux documents du projet d’école  2018 --2021</dc:title>
  <dc:creator>Catherine Richet</dc:creator>
  <cp:lastModifiedBy>Catherine Richet</cp:lastModifiedBy>
  <cp:revision>6</cp:revision>
  <cp:lastPrinted>2018-01-11T10:54:01Z</cp:lastPrinted>
  <dcterms:created xsi:type="dcterms:W3CDTF">2018-01-11T10:08:37Z</dcterms:created>
  <dcterms:modified xsi:type="dcterms:W3CDTF">2018-01-11T10:54:21Z</dcterms:modified>
</cp:coreProperties>
</file>